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26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48BA8C-CBA2-3B26-A7EB-7D2E2441B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2878D85-396B-336F-EB86-BF7F026722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2437E5-A32F-A8D2-7CEE-AC29CB846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99C2E0-6C68-9FBA-12AF-6E827119E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641745-774C-546B-A894-7F52DC372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64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1DF298-6824-B278-2E15-3A99759ED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5A494F2-D5DB-E7DD-39ED-18189B122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91B1C2-7094-AE78-1E82-CA9B17EA2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0C4E03-435B-8883-6426-964793AB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3C4D0D-42E5-376C-9EF4-786DCF0D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91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7DB83A3-8AA0-5F35-6B2C-BAAA6C7E70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D5FD23F-8F33-08F2-B29B-1C7961F04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ACA0B7-990A-43E8-7B23-8988584AE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BD1EDD-96B7-4B8C-5863-04AE03659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C470D0-D958-1571-724C-B71D9087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79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CDF828-1259-7B7B-51C4-7CA40C1BE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AC1185-2519-A92A-02F7-19BAD0F46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93C43A-D275-8665-6D73-8EC3DA14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FBA8B1-BDDE-DA20-AA18-E32B3FDCC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2F7802-0CE0-509C-C7F4-FF41805B5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5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8EE96B-FCD3-815B-406D-B2ECACE55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D4033BB-5727-BBF2-5FA8-9995D6A49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E3F32B-F2EA-45F1-6760-C49BBFD9D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B5A001-C31F-D8DF-B690-896E119FC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3360A2-725A-E1AE-24DD-907D656EF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6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91154C-C3A1-7FC4-F617-A8969BA24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9876A4-8473-2FE0-766A-0F51199C58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A7B3FBC-3AC3-BD7C-57E9-6FE9C908F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C33F11-7CF6-E52E-49F6-C4AFA7A1A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9E8FF54-F15C-E4E3-F616-AB3FF307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2054FA-7482-93B1-09D1-AD40640BD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C0C3F6-4E1B-A49E-C98C-14D0DB026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00FA186-9C88-4485-60B7-77F191359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353928D-F6A8-6E89-0F9A-19682D73A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AFA0077-6B82-042D-7792-0247922E7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EE40E03-94E1-3927-D469-047C06716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BD33722-8E0F-234F-348F-5FEFFCB35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1191A8-0963-AEFE-49CF-3308FC751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473CA9E-E648-64C5-BD6E-94AD56990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195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954022-E2C6-5082-454B-72DA729A3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7B3D081-BDC6-E1E3-8A2F-3A3FFDA08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E338B87-89A1-3614-8B41-A3CA1F5AE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C2D2207-8953-1541-B94E-3A05D2FFE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74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6EF82FA-3B4B-827F-73E1-9900C0C44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962B633-3AAC-24E5-706B-0D7F9437B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4548DCE-41D0-E7B5-3638-411A804AC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683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54B8EE-1DE2-CD42-B090-74B302A3B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EA506D-126E-5ED9-71E4-7E2D3BA7B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F33F8BC-5C30-62C5-15EF-DE72E7075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E61BC99-9F53-7CAA-C945-5B86B710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45B6DC5-6A22-859B-1343-CA71514F2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046D7E4-BC1D-29EE-03CF-451B45A33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11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0FB279-CBFE-D5F6-02C5-C033A8FFC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B12F553-FA68-0A80-A191-A54A0A6E6C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186501-9F9B-F734-8DD4-0D8D104B8C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64B5929-477F-0BF0-71AA-004C86714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E6DAC39-8FCC-729E-66CD-FFD48D9F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0DECA11-BFC5-2999-AC0E-39EBFC020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14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3F51B46-10CF-C0CD-40BC-2C7A46F6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FC4D9D7-182D-47EA-6A8C-DBDF827ED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3073C3-2C33-3692-14EB-883E3D6D7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D16EA-5735-46CB-B6EE-0C5144EAF19F}" type="datetimeFigureOut">
              <a:rPr lang="zh-CN" altLang="en-US" smtClean="0"/>
              <a:t>2024/9/9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1598636-B430-61B7-D9E2-B820348119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7B45476-312C-A6D8-F922-5CC0D8B72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FFAE-AE54-4BD3-9320-9872ACB835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18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948116-4DF6-A98D-E3E7-73573BD208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这是标题</a:t>
            </a:r>
            <a:r>
              <a:rPr lang="en-US" altLang="zh-CN" dirty="0"/>
              <a:t>	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82CA44-4B35-D923-5F8B-A22EDA1E9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这是副标题</a:t>
            </a:r>
          </a:p>
        </p:txBody>
      </p:sp>
    </p:spTree>
    <p:extLst>
      <p:ext uri="{BB962C8B-B14F-4D97-AF65-F5344CB8AC3E}">
        <p14:creationId xmlns:p14="http://schemas.microsoft.com/office/powerpoint/2010/main" val="276800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734AA7-13F7-C28A-B9A1-01D15B1C4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123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05DE69D-EE04-7D20-06AE-A04A06789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123123123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684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宽屏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这是标题 </vt:lpstr>
      <vt:lpstr>123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Shenghao Liu</dc:creator>
  <cp:lastModifiedBy>Shenghao Liu</cp:lastModifiedBy>
  <cp:revision>1</cp:revision>
  <dcterms:created xsi:type="dcterms:W3CDTF">2024-09-09T02:51:19Z</dcterms:created>
  <dcterms:modified xsi:type="dcterms:W3CDTF">2024-09-09T02:51:46Z</dcterms:modified>
</cp:coreProperties>
</file>